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0" r:id="rId3"/>
    <p:sldId id="301" r:id="rId4"/>
    <p:sldId id="302" r:id="rId5"/>
    <p:sldId id="303" r:id="rId6"/>
    <p:sldId id="304" r:id="rId7"/>
    <p:sldId id="305" r:id="rId8"/>
    <p:sldId id="307" r:id="rId9"/>
    <p:sldId id="306" r:id="rId10"/>
    <p:sldId id="308" r:id="rId11"/>
    <p:sldId id="310" r:id="rId12"/>
    <p:sldId id="309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ADBF"/>
    <a:srgbClr val="2308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057D6-85C9-4931-B92D-913ADD60123A}" type="datetimeFigureOut">
              <a:rPr lang="lt-LT" smtClean="0"/>
              <a:t>2015-12-28</a:t>
            </a:fld>
            <a:endParaRPr lang="lt-L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49252-7D88-4E70-BAD4-DA5036B9438F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490086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057D6-85C9-4931-B92D-913ADD60123A}" type="datetimeFigureOut">
              <a:rPr lang="lt-LT" smtClean="0"/>
              <a:t>2015-12-28</a:t>
            </a:fld>
            <a:endParaRPr lang="lt-L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49252-7D88-4E70-BAD4-DA5036B9438F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19570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057D6-85C9-4931-B92D-913ADD60123A}" type="datetimeFigureOut">
              <a:rPr lang="lt-LT" smtClean="0"/>
              <a:t>2015-12-28</a:t>
            </a:fld>
            <a:endParaRPr lang="lt-L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49252-7D88-4E70-BAD4-DA5036B9438F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340943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057D6-85C9-4931-B92D-913ADD60123A}" type="datetimeFigureOut">
              <a:rPr lang="lt-LT" smtClean="0"/>
              <a:t>2015-12-28</a:t>
            </a:fld>
            <a:endParaRPr lang="lt-L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49252-7D88-4E70-BAD4-DA5036B9438F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228746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057D6-85C9-4931-B92D-913ADD60123A}" type="datetimeFigureOut">
              <a:rPr lang="lt-LT" smtClean="0"/>
              <a:t>2015-12-28</a:t>
            </a:fld>
            <a:endParaRPr lang="lt-L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49252-7D88-4E70-BAD4-DA5036B9438F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229590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057D6-85C9-4931-B92D-913ADD60123A}" type="datetimeFigureOut">
              <a:rPr lang="lt-LT" smtClean="0"/>
              <a:t>2015-12-28</a:t>
            </a:fld>
            <a:endParaRPr lang="lt-L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49252-7D88-4E70-BAD4-DA5036B9438F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650004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057D6-85C9-4931-B92D-913ADD60123A}" type="datetimeFigureOut">
              <a:rPr lang="lt-LT" smtClean="0"/>
              <a:t>2015-12-28</a:t>
            </a:fld>
            <a:endParaRPr lang="lt-LT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49252-7D88-4E70-BAD4-DA5036B9438F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382547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057D6-85C9-4931-B92D-913ADD60123A}" type="datetimeFigureOut">
              <a:rPr lang="lt-LT" smtClean="0"/>
              <a:t>2015-12-28</a:t>
            </a:fld>
            <a:endParaRPr lang="lt-L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49252-7D88-4E70-BAD4-DA5036B9438F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742075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057D6-85C9-4931-B92D-913ADD60123A}" type="datetimeFigureOut">
              <a:rPr lang="lt-LT" smtClean="0"/>
              <a:t>2015-12-28</a:t>
            </a:fld>
            <a:endParaRPr lang="lt-LT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49252-7D88-4E70-BAD4-DA5036B9438F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671534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057D6-85C9-4931-B92D-913ADD60123A}" type="datetimeFigureOut">
              <a:rPr lang="lt-LT" smtClean="0"/>
              <a:t>2015-12-28</a:t>
            </a:fld>
            <a:endParaRPr lang="lt-L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49252-7D88-4E70-BAD4-DA5036B9438F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177940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057D6-85C9-4931-B92D-913ADD60123A}" type="datetimeFigureOut">
              <a:rPr lang="lt-LT" smtClean="0"/>
              <a:t>2015-12-28</a:t>
            </a:fld>
            <a:endParaRPr lang="lt-L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49252-7D88-4E70-BAD4-DA5036B9438F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939866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057D6-85C9-4931-B92D-913ADD60123A}" type="datetimeFigureOut">
              <a:rPr lang="lt-LT" smtClean="0"/>
              <a:t>2015-12-28</a:t>
            </a:fld>
            <a:endParaRPr lang="lt-L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49252-7D88-4E70-BAD4-DA5036B9438F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264428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elfyourself.com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fotor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photofunia.com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izap.com/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aurelijosklase.jimdo.com/projektai/etwinning-skaitmeniniai-%C4%8Diabuviai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395536" y="4437112"/>
            <a:ext cx="6696744" cy="1733162"/>
          </a:xfrm>
        </p:spPr>
        <p:txBody>
          <a:bodyPr anchor="ctr">
            <a:normAutofit fontScale="77500" lnSpcReduction="20000"/>
          </a:bodyPr>
          <a:lstStyle/>
          <a:p>
            <a:pPr algn="l">
              <a:spcBef>
                <a:spcPts val="0"/>
              </a:spcBef>
            </a:pPr>
            <a:r>
              <a:rPr lang="lt-LT" sz="4400" b="1" dirty="0">
                <a:solidFill>
                  <a:srgbClr val="04AD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„</a:t>
            </a:r>
            <a:r>
              <a:rPr lang="lt-LT" sz="4400" b="1" dirty="0" err="1">
                <a:solidFill>
                  <a:srgbClr val="04AD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eTwinning</a:t>
            </a:r>
            <a:r>
              <a:rPr lang="lt-LT" sz="4400" b="1" dirty="0">
                <a:solidFill>
                  <a:srgbClr val="04AD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mano </a:t>
            </a:r>
            <a:r>
              <a:rPr lang="lt-LT" sz="4400" b="1" dirty="0" smtClean="0">
                <a:solidFill>
                  <a:srgbClr val="04AD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gyvenime“</a:t>
            </a:r>
          </a:p>
          <a:p>
            <a:pPr algn="l">
              <a:spcBef>
                <a:spcPts val="0"/>
              </a:spcBef>
            </a:pPr>
            <a:r>
              <a:rPr lang="lt-LT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lt-LT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11 16</a:t>
            </a:r>
            <a:endParaRPr lang="en-US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lt-LT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Urtė </a:t>
            </a:r>
            <a:r>
              <a:rPr lang="lt-LT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Pauliukėnaitė</a:t>
            </a:r>
            <a:r>
              <a:rPr lang="lt-LT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Emilija </a:t>
            </a:r>
            <a:r>
              <a:rPr lang="lt-LT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Najulytė</a:t>
            </a:r>
            <a:r>
              <a:rPr lang="lt-LT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Beata Sturys, Medeina </a:t>
            </a:r>
            <a:r>
              <a:rPr lang="lt-LT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Čėsnaitė</a:t>
            </a:r>
            <a:r>
              <a:rPr lang="lt-LT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Šiaulių „</a:t>
            </a:r>
            <a:r>
              <a:rPr lang="lt-LT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Juventos</a:t>
            </a:r>
            <a:r>
              <a:rPr lang="lt-LT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progimnazijos 5b </a:t>
            </a:r>
            <a:r>
              <a:rPr lang="lt-LT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</a:t>
            </a:r>
            <a:r>
              <a:rPr lang="lt-LT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mokinės;</a:t>
            </a:r>
          </a:p>
          <a:p>
            <a:pPr algn="l">
              <a:spcBef>
                <a:spcPts val="0"/>
              </a:spcBef>
            </a:pPr>
            <a:r>
              <a:rPr lang="lt-LT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Aurelija </a:t>
            </a:r>
            <a:r>
              <a:rPr lang="lt-LT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Dirginčienė</a:t>
            </a:r>
            <a:r>
              <a:rPr lang="lt-LT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Šiaulių „</a:t>
            </a:r>
            <a:r>
              <a:rPr lang="lt-LT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Juventos</a:t>
            </a:r>
            <a:r>
              <a:rPr lang="lt-LT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progimnazijos pradinių klasių mokytoja metodininkė</a:t>
            </a:r>
            <a:r>
              <a:rPr lang="lt-LT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programos </a:t>
            </a:r>
            <a:r>
              <a:rPr lang="lt-LT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eTwinning</a:t>
            </a:r>
            <a:r>
              <a:rPr lang="lt-LT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ambasadorė Šiaulių/Telšių </a:t>
            </a:r>
            <a:r>
              <a:rPr lang="lt-LT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regione </a:t>
            </a: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1880" y="1268760"/>
            <a:ext cx="2956736" cy="2010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06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t-LT" sz="2800" dirty="0"/>
              <a:t>Artėja Kalėdos – </a:t>
            </a:r>
            <a:br>
              <a:rPr lang="lt-LT" sz="2800" dirty="0"/>
            </a:br>
            <a:r>
              <a:rPr lang="lt-LT" sz="2800" dirty="0"/>
              <a:t>kviečiama naudotis</a:t>
            </a:r>
            <a:br>
              <a:rPr lang="lt-LT" sz="2800" dirty="0"/>
            </a:br>
            <a:r>
              <a:rPr lang="lt-LT" sz="2800" dirty="0"/>
              <a:t> </a:t>
            </a:r>
            <a:r>
              <a:rPr lang="lt-LT" sz="2800" dirty="0" err="1"/>
              <a:t>ElfYourself</a:t>
            </a:r>
            <a:r>
              <a:rPr lang="lt-LT" sz="2800" dirty="0"/>
              <a:t> </a:t>
            </a:r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66758" y="1600200"/>
            <a:ext cx="3410484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50985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lt-LT" dirty="0" smtClean="0"/>
              <a:t/>
            </a:r>
            <a:br>
              <a:rPr lang="lt-LT" dirty="0" smtClean="0"/>
            </a:br>
            <a:r>
              <a:rPr lang="lt-LT" dirty="0">
                <a:hlinkClick r:id="rId2"/>
              </a:rPr>
              <a:t>http://www.elfyourself.com</a:t>
            </a:r>
            <a:r>
              <a:rPr lang="lt-LT" dirty="0"/>
              <a:t/>
            </a:r>
            <a:br>
              <a:rPr lang="lt-LT" dirty="0"/>
            </a:br>
            <a:r>
              <a:rPr lang="lt-LT" dirty="0"/>
              <a:t/>
            </a:r>
            <a:br>
              <a:rPr lang="lt-LT" dirty="0"/>
            </a:br>
            <a:endParaRPr lang="lt-LT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1630" y="1600200"/>
            <a:ext cx="804074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86156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3960" y="1600200"/>
            <a:ext cx="603608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51056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err="1"/>
              <a:t>Fotor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>
                <a:hlinkClick r:id="rId2"/>
              </a:rPr>
              <a:t>http://www.fotor.com</a:t>
            </a:r>
            <a:r>
              <a:rPr lang="lt-LT" dirty="0" smtClean="0">
                <a:hlinkClick r:id="rId2"/>
              </a:rPr>
              <a:t>/</a:t>
            </a:r>
            <a:endParaRPr lang="lt-LT" dirty="0" smtClean="0"/>
          </a:p>
          <a:p>
            <a:endParaRPr lang="lt-LT" dirty="0"/>
          </a:p>
          <a:p>
            <a:endParaRPr lang="lt-LT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1457325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tačiakampis 3"/>
          <p:cNvSpPr/>
          <p:nvPr/>
        </p:nvSpPr>
        <p:spPr>
          <a:xfrm>
            <a:off x="4283968" y="220486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lt-LT" dirty="0"/>
              <a:t>Įrankis koliažams, atvirukams kurti, su dideliu rėmelių, įvairių efektų pasirinkimu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946" y="2528029"/>
            <a:ext cx="7932044" cy="4113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43365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err="1"/>
              <a:t>PhotoFunia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>
                <a:hlinkClick r:id="rId2"/>
              </a:rPr>
              <a:t>http://photofunia.com</a:t>
            </a:r>
            <a:r>
              <a:rPr lang="lt-LT" dirty="0" smtClean="0">
                <a:hlinkClick r:id="rId2"/>
              </a:rPr>
              <a:t>/</a:t>
            </a:r>
            <a:endParaRPr lang="lt-LT" dirty="0" smtClean="0"/>
          </a:p>
          <a:p>
            <a:endParaRPr lang="lt-LT" dirty="0"/>
          </a:p>
          <a:p>
            <a:endParaRPr lang="lt-LT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1554163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tačiakampis 3"/>
          <p:cNvSpPr/>
          <p:nvPr/>
        </p:nvSpPr>
        <p:spPr>
          <a:xfrm>
            <a:off x="1187624" y="2492895"/>
            <a:ext cx="567037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dirty="0" err="1"/>
              <a:t>PhotoFunia</a:t>
            </a:r>
            <a:r>
              <a:rPr lang="lt-LT" dirty="0"/>
              <a:t> yra geriausias būdas savo nuotraukas padaryti labai originaliomis! Įrankis, kuris tinka įvairaus amžiaus vartotojams.</a:t>
            </a:r>
          </a:p>
          <a:p>
            <a:endParaRPr lang="lt-LT" dirty="0"/>
          </a:p>
          <a:p>
            <a:r>
              <a:rPr lang="lt-LT" dirty="0" err="1"/>
              <a:t>PhotoFunia</a:t>
            </a:r>
            <a:r>
              <a:rPr lang="lt-LT" dirty="0"/>
              <a:t> galima </a:t>
            </a:r>
            <a:r>
              <a:rPr lang="lt-LT" dirty="0" err="1"/>
              <a:t>dirbit</a:t>
            </a:r>
            <a:r>
              <a:rPr lang="lt-LT" dirty="0"/>
              <a:t> lengvai, linksmai </a:t>
            </a:r>
          </a:p>
          <a:p>
            <a:endParaRPr lang="lt-LT" dirty="0"/>
          </a:p>
          <a:p>
            <a:r>
              <a:rPr lang="lt-LT" dirty="0"/>
              <a:t>Ar norėtumėte savo nuotrauką pamatyti ant žurnalo viršelio? O gal reklaminiame </a:t>
            </a:r>
            <a:r>
              <a:rPr lang="lt-LT" dirty="0" err="1"/>
              <a:t>Times</a:t>
            </a:r>
            <a:r>
              <a:rPr lang="lt-LT" dirty="0"/>
              <a:t> aikštės skyde? Gal </a:t>
            </a:r>
            <a:r>
              <a:rPr lang="lt-LT" dirty="0" err="1"/>
              <a:t>Ermitažo</a:t>
            </a:r>
            <a:r>
              <a:rPr lang="lt-LT" dirty="0"/>
              <a:t> ar Luvro paveikslų galerijose?</a:t>
            </a:r>
          </a:p>
          <a:p>
            <a:r>
              <a:rPr lang="lt-LT" dirty="0"/>
              <a:t>Su šia programėle tai įmanoma;</a:t>
            </a:r>
          </a:p>
          <a:p>
            <a:r>
              <a:rPr lang="lt-LT" dirty="0"/>
              <a:t>Reikia tik išsirinkti norimą efektą, rėmelį, nuotrauką;</a:t>
            </a:r>
          </a:p>
          <a:p>
            <a:endParaRPr lang="lt-LT" dirty="0"/>
          </a:p>
          <a:p>
            <a:r>
              <a:rPr lang="lt-LT" dirty="0"/>
              <a:t>„Apdorojus“ nuotrauką,  ja iš karto galima dalintis el. paštu ar socialiniuose tinkluose.</a:t>
            </a:r>
          </a:p>
        </p:txBody>
      </p:sp>
    </p:spTree>
    <p:extLst>
      <p:ext uri="{BB962C8B-B14F-4D97-AF65-F5344CB8AC3E}">
        <p14:creationId xmlns:p14="http://schemas.microsoft.com/office/powerpoint/2010/main" val="38120044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5220" y="1600200"/>
            <a:ext cx="689356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84320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err="1" smtClean="0"/>
              <a:t>PiZap</a:t>
            </a:r>
            <a:endParaRPr lang="lt-LT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2564904"/>
            <a:ext cx="4037513" cy="3028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1517650" cy="150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tačiakampis 3"/>
          <p:cNvSpPr/>
          <p:nvPr/>
        </p:nvSpPr>
        <p:spPr>
          <a:xfrm>
            <a:off x="4572000" y="2132856"/>
            <a:ext cx="396044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dirty="0" err="1"/>
              <a:t>piZap</a:t>
            </a:r>
            <a:r>
              <a:rPr lang="lt-LT" dirty="0"/>
              <a:t> siūlo apie 1000 smagių koliažo maketų, kuriuos naudojant greitai ir lengvai sukursite puikius koliažus. Nuotraukas galima naudoti iš telefono, "</a:t>
            </a:r>
            <a:r>
              <a:rPr lang="lt-LT" dirty="0" err="1"/>
              <a:t>Facebook</a:t>
            </a:r>
            <a:r>
              <a:rPr lang="lt-LT" dirty="0"/>
              <a:t>", arba </a:t>
            </a:r>
            <a:r>
              <a:rPr lang="lt-LT" dirty="0" err="1"/>
              <a:t>web</a:t>
            </a:r>
            <a:r>
              <a:rPr lang="lt-LT" dirty="0"/>
              <a:t> kameros. Didelis  efektų, rėmelių, spalvotų lipdukų pasirinkimas.</a:t>
            </a:r>
          </a:p>
          <a:p>
            <a:r>
              <a:rPr lang="lt-LT" dirty="0">
                <a:hlinkClick r:id="rId4"/>
              </a:rPr>
              <a:t>http://</a:t>
            </a:r>
            <a:r>
              <a:rPr lang="lt-LT" dirty="0" smtClean="0">
                <a:hlinkClick r:id="rId4"/>
              </a:rPr>
              <a:t>pizap.com</a:t>
            </a:r>
            <a:endParaRPr lang="lt-LT" dirty="0" smtClean="0"/>
          </a:p>
          <a:p>
            <a:r>
              <a:rPr lang="lt-LT" dirty="0" smtClean="0"/>
              <a:t>/</a:t>
            </a:r>
            <a:endParaRPr lang="lt-LT" dirty="0"/>
          </a:p>
          <a:p>
            <a:r>
              <a:rPr lang="lt-LT" dirty="0"/>
              <a:t/>
            </a:r>
            <a:br>
              <a:rPr lang="lt-LT" dirty="0"/>
            </a:br>
            <a:r>
              <a:rPr lang="lt-LT" dirty="0"/>
              <a:t/>
            </a:r>
            <a:br>
              <a:rPr lang="lt-LT" dirty="0"/>
            </a:b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0239689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310" y="153812"/>
            <a:ext cx="7931113" cy="5972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22730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err="1"/>
              <a:t>Photo</a:t>
            </a:r>
            <a:r>
              <a:rPr lang="lt-LT" dirty="0"/>
              <a:t> </a:t>
            </a:r>
            <a:r>
              <a:rPr lang="lt-LT" dirty="0" err="1"/>
              <a:t>Grid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lt-LT" dirty="0" err="1"/>
              <a:t>Photo</a:t>
            </a:r>
            <a:r>
              <a:rPr lang="lt-LT" dirty="0"/>
              <a:t> </a:t>
            </a:r>
            <a:r>
              <a:rPr lang="lt-LT" dirty="0" err="1"/>
              <a:t>Grid</a:t>
            </a:r>
            <a:r>
              <a:rPr lang="lt-LT" dirty="0"/>
              <a:t> puiki priemonė kurti koliažus. Vos per keletą minučių galima sukurti įdomų, išraiškingą darbelį;</a:t>
            </a:r>
          </a:p>
          <a:p>
            <a:endParaRPr lang="lt-LT" dirty="0"/>
          </a:p>
          <a:p>
            <a:r>
              <a:rPr lang="lt-LT" dirty="0"/>
              <a:t>Programa leidžia sujungti ne vieną nuotrauką, naudojant įvairius stilius, formas, </a:t>
            </a:r>
            <a:r>
              <a:rPr lang="lt-LT" dirty="0" err="1"/>
              <a:t>tėmelius</a:t>
            </a:r>
            <a:r>
              <a:rPr lang="lt-LT" dirty="0"/>
              <a:t>;</a:t>
            </a:r>
          </a:p>
          <a:p>
            <a:endParaRPr lang="lt-LT" dirty="0"/>
          </a:p>
          <a:p>
            <a:r>
              <a:rPr lang="lt-LT" dirty="0"/>
              <a:t>Kiek </a:t>
            </a:r>
            <a:r>
              <a:rPr lang="lt-LT" dirty="0" err="1"/>
              <a:t>panaudti</a:t>
            </a:r>
            <a:r>
              <a:rPr lang="lt-LT" dirty="0"/>
              <a:t> nuotraukų – dvi ar septynias – priklauso tik nuo koliažo kūrėjo; </a:t>
            </a:r>
          </a:p>
          <a:p>
            <a:endParaRPr lang="lt-LT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957263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28870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6480720" cy="647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6067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/>
              <a:t>Mokinių stovyklos "</a:t>
            </a:r>
            <a:r>
              <a:rPr lang="lt-LT" dirty="0" err="1"/>
              <a:t>eTwinning</a:t>
            </a:r>
            <a:r>
              <a:rPr lang="lt-LT" dirty="0"/>
              <a:t> lėkštėje"! 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1634" y="1600200"/>
            <a:ext cx="7220731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56163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lt-LT" sz="7200" dirty="0"/>
              <a:t>SĖKMĖS KŪRYBINĖSE PAIEŠKOSE </a:t>
            </a:r>
            <a:r>
              <a:rPr lang="lt-LT" sz="7200" dirty="0" smtClean="0">
                <a:sym typeface="Wingdings" panose="05000000000000000000" pitchFamily="2" charset="2"/>
              </a:rPr>
              <a:t>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028222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/>
              <a:t>Mobilieji įrenginiai </a:t>
            </a:r>
            <a:r>
              <a:rPr lang="lt-LT" dirty="0" smtClean="0"/>
              <a:t/>
            </a:r>
            <a:br>
              <a:rPr lang="lt-LT" dirty="0" smtClean="0"/>
            </a:br>
            <a:r>
              <a:rPr lang="lt-LT" dirty="0" smtClean="0"/>
              <a:t>mokykloje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/>
              <a:t>Ne kiekviena mokykla savo ugdymo bazėje turi </a:t>
            </a:r>
            <a:r>
              <a:rPr lang="lt-LT" dirty="0" err="1"/>
              <a:t>planšetinius</a:t>
            </a:r>
            <a:r>
              <a:rPr lang="lt-LT" dirty="0"/>
              <a:t> kompiuterius. Mūsų mokykla taip pat jų neturi  Tačiau beveik visi pradinukai mokykloje nesiskiria su mobiliuoju išmaniuoju telefonu, kurį mes lengvai pritaikėme ne tik projektinei, bet ir </a:t>
            </a:r>
            <a:r>
              <a:rPr lang="lt-LT" dirty="0" err="1"/>
              <a:t>pamokinei</a:t>
            </a:r>
            <a:r>
              <a:rPr lang="lt-LT" dirty="0"/>
              <a:t> veiklai. </a:t>
            </a:r>
          </a:p>
          <a:p>
            <a:r>
              <a:rPr lang="lt-LT" dirty="0"/>
              <a:t>„</a:t>
            </a:r>
            <a:r>
              <a:rPr lang="lt-LT" dirty="0" err="1"/>
              <a:t>Skaitimeniniai</a:t>
            </a:r>
            <a:r>
              <a:rPr lang="lt-LT" dirty="0"/>
              <a:t> čiabuviai“ – jie mums padėjo!</a:t>
            </a:r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102211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Mūsų projekto </a:t>
            </a:r>
            <a:r>
              <a:rPr lang="lt-LT" dirty="0" err="1"/>
              <a:t>Twinspace</a:t>
            </a:r>
            <a:endParaRPr lang="lt-LT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9543" y="1600200"/>
            <a:ext cx="8044914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7403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sz="3200" dirty="0"/>
              <a:t>Projekto baigiamasis produktas „Raudonkepuraitė</a:t>
            </a:r>
            <a:r>
              <a:rPr lang="lt-LT" sz="3200" dirty="0" smtClean="0"/>
              <a:t>“</a:t>
            </a:r>
            <a:br>
              <a:rPr lang="lt-LT" sz="3200" dirty="0" smtClean="0"/>
            </a:br>
            <a:r>
              <a:rPr lang="lt-LT" sz="3200" dirty="0" smtClean="0"/>
              <a:t> </a:t>
            </a:r>
            <a:r>
              <a:rPr lang="lt-LT" sz="3200" dirty="0"/>
              <a:t>(</a:t>
            </a:r>
            <a:r>
              <a:rPr lang="lt-LT" sz="3200" dirty="0" err="1" smtClean="0"/>
              <a:t>plastilininė</a:t>
            </a:r>
            <a:r>
              <a:rPr lang="lt-LT" sz="3200" dirty="0" smtClean="0"/>
              <a:t> </a:t>
            </a:r>
            <a:r>
              <a:rPr lang="lt-LT" sz="3200" dirty="0"/>
              <a:t>animacija)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5767" y="1600200"/>
            <a:ext cx="805246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0330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err="1"/>
              <a:t>PicCollage</a:t>
            </a:r>
            <a:endParaRPr lang="lt-LT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1335140" cy="1335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tačiakampis 3"/>
          <p:cNvSpPr/>
          <p:nvPr/>
        </p:nvSpPr>
        <p:spPr>
          <a:xfrm>
            <a:off x="2286000" y="1443841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lt-LT" dirty="0"/>
              <a:t>Su šia programėle labai patogu ir lengva iš nuotraukų ar paveikslėlių kurti koliažus;</a:t>
            </a:r>
          </a:p>
          <a:p>
            <a:r>
              <a:rPr lang="lt-LT" dirty="0"/>
              <a:t>Nuotraukas gali sudėlioti pati programėlė arba pats mokinys, pasirinkdamas savo norimą kompoziciją;</a:t>
            </a:r>
          </a:p>
          <a:p>
            <a:r>
              <a:rPr lang="lt-LT" dirty="0"/>
              <a:t>Siūlomi įvairūs koliažų fonai, rėmeliai;</a:t>
            </a:r>
          </a:p>
          <a:p>
            <a:r>
              <a:rPr lang="lt-LT" dirty="0"/>
              <a:t>Galima pridėti norimą tekstą;</a:t>
            </a:r>
          </a:p>
          <a:p>
            <a:r>
              <a:rPr lang="lt-LT" dirty="0"/>
              <a:t>Programa turtinga įvairiais priedais – lipdukais, kuriuos galima naudoti savo nuožiūra;</a:t>
            </a:r>
          </a:p>
          <a:p>
            <a:r>
              <a:rPr lang="lt-LT" dirty="0"/>
              <a:t>Sukurtu koliažu galima išsaugoti savo įrenginyje, </a:t>
            </a:r>
          </a:p>
          <a:p>
            <a:r>
              <a:rPr lang="lt-LT" dirty="0"/>
              <a:t>iš karto pasidalinti su draugais el. paštu, </a:t>
            </a:r>
            <a:r>
              <a:rPr lang="lt-LT" dirty="0" err="1"/>
              <a:t>facebook</a:t>
            </a:r>
            <a:r>
              <a:rPr lang="lt-LT" dirty="0"/>
              <a:t>.</a:t>
            </a:r>
          </a:p>
          <a:p>
            <a:r>
              <a:rPr lang="lt-LT" dirty="0"/>
              <a:t>Išbandykite ir Jūs čia ir dabar!</a:t>
            </a:r>
          </a:p>
        </p:txBody>
      </p:sp>
    </p:spTree>
    <p:extLst>
      <p:ext uri="{BB962C8B-B14F-4D97-AF65-F5344CB8AC3E}">
        <p14:creationId xmlns:p14="http://schemas.microsoft.com/office/powerpoint/2010/main" val="1455426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1484784"/>
            <a:ext cx="3531551" cy="4688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1484784"/>
            <a:ext cx="3295084" cy="4898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6145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1484784"/>
            <a:ext cx="6404457" cy="4749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4528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err="1"/>
              <a:t>TinyTap</a:t>
            </a:r>
            <a:r>
              <a:rPr lang="lt-LT" dirty="0"/>
              <a:t> - kūrėme žaidimus</a:t>
            </a:r>
            <a:br>
              <a:rPr lang="lt-LT" dirty="0"/>
            </a:br>
            <a:r>
              <a:rPr lang="lt-LT" sz="1600" dirty="0"/>
              <a:t/>
            </a:r>
            <a:br>
              <a:rPr lang="lt-LT" sz="1600" dirty="0"/>
            </a:br>
            <a:r>
              <a:rPr lang="lt-LT" sz="1400" dirty="0">
                <a:hlinkClick r:id="rId2"/>
              </a:rPr>
              <a:t>http://aurelijosklase.jimdo.com/projektai/etwinning-skaitmeniniai-%C4%8Diabuviai/</a:t>
            </a:r>
            <a:r>
              <a:rPr lang="lt-LT" sz="1400" dirty="0"/>
              <a:t/>
            </a:r>
            <a:br>
              <a:rPr lang="lt-LT" sz="1400" dirty="0"/>
            </a:br>
            <a:endParaRPr lang="lt-LT" sz="16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750" y="1600200"/>
            <a:ext cx="8042499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tačiakampis 3"/>
          <p:cNvSpPr/>
          <p:nvPr/>
        </p:nvSpPr>
        <p:spPr>
          <a:xfrm>
            <a:off x="2286000" y="282883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lt-LT" dirty="0"/>
              <a:t/>
            </a:r>
            <a:br>
              <a:rPr lang="lt-LT" dirty="0"/>
            </a:br>
            <a:r>
              <a:rPr lang="lt-LT" dirty="0"/>
              <a:t/>
            </a:r>
            <a:br>
              <a:rPr lang="lt-LT" dirty="0"/>
            </a:b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9910404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354</Words>
  <Application>Microsoft Office PowerPoint</Application>
  <PresentationFormat>On-screen Show (4:3)</PresentationFormat>
  <Paragraphs>49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Mokinių stovyklos "eTwinning lėkštėje"! </vt:lpstr>
      <vt:lpstr>Mobilieji įrenginiai  mokykloje</vt:lpstr>
      <vt:lpstr>Mūsų projekto Twinspace</vt:lpstr>
      <vt:lpstr>Projekto baigiamasis produktas „Raudonkepuraitė“  (plastilininė animacija)</vt:lpstr>
      <vt:lpstr>PicCollage</vt:lpstr>
      <vt:lpstr>PowerPoint Presentation</vt:lpstr>
      <vt:lpstr>PowerPoint Presentation</vt:lpstr>
      <vt:lpstr>TinyTap - kūrėme žaidimus  http://aurelijosklase.jimdo.com/projektai/etwinning-skaitmeniniai-%C4%8Diabuviai/ </vt:lpstr>
      <vt:lpstr>Artėja Kalėdos –  kviečiama naudotis  ElfYourself </vt:lpstr>
      <vt:lpstr> http://www.elfyourself.com  </vt:lpstr>
      <vt:lpstr>PowerPoint Presentation</vt:lpstr>
      <vt:lpstr>Fotor</vt:lpstr>
      <vt:lpstr>PhotoFunia</vt:lpstr>
      <vt:lpstr>PowerPoint Presentation</vt:lpstr>
      <vt:lpstr>PiZap</vt:lpstr>
      <vt:lpstr>PowerPoint Presentation</vt:lpstr>
      <vt:lpstr>Photo Grid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Gediminas Mumėnas</dc:creator>
  <cp:lastModifiedBy>Ignas Bautrėnas</cp:lastModifiedBy>
  <cp:revision>47</cp:revision>
  <dcterms:created xsi:type="dcterms:W3CDTF">2015-07-09T03:55:19Z</dcterms:created>
  <dcterms:modified xsi:type="dcterms:W3CDTF">2015-12-28T09:54:47Z</dcterms:modified>
</cp:coreProperties>
</file>